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8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4465-60EA-44EE-AFD7-B4FE7936CE6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CE63-7CEA-447F-A0FD-936D131F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0" y="500755"/>
            <a:ext cx="324158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92" y="500755"/>
            <a:ext cx="4143125" cy="2743200"/>
          </a:xfrm>
          <a:prstGeom prst="rect">
            <a:avLst/>
          </a:prstGeom>
        </p:spPr>
      </p:pic>
      <p:sp>
        <p:nvSpPr>
          <p:cNvPr id="6" name="AutoShape 2" descr="๓๑ มีนาคม วันที่ระลึกพระบาทสมเด็จพระนั่งเกล้าเจ้าอยู่หัว - ห้องสมุด  มหาวิทยาลัยสยา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055" y="3562350"/>
            <a:ext cx="36042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5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pphooriphat</dc:creator>
  <cp:lastModifiedBy>pphooriphat</cp:lastModifiedBy>
  <cp:revision>3</cp:revision>
  <dcterms:created xsi:type="dcterms:W3CDTF">2021-06-29T05:58:45Z</dcterms:created>
  <dcterms:modified xsi:type="dcterms:W3CDTF">2021-06-29T08:40:00Z</dcterms:modified>
</cp:coreProperties>
</file>